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DFECA0-3C84-BD48-D4AA-56D313879D38}" v="30" dt="2023-04-21T09:26:24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 Dillingham" userId="S::rob.dillingham@chichester.anglican.org::3d1f8c97-b393-4ca8-83ea-a3be59283410" providerId="AD" clId="Web-{64DFECA0-3C84-BD48-D4AA-56D313879D38}"/>
    <pc:docChg chg="modSld">
      <pc:chgData name="Rob Dillingham" userId="S::rob.dillingham@chichester.anglican.org::3d1f8c97-b393-4ca8-83ea-a3be59283410" providerId="AD" clId="Web-{64DFECA0-3C84-BD48-D4AA-56D313879D38}" dt="2023-04-21T09:26:24.671" v="28" actId="14100"/>
      <pc:docMkLst>
        <pc:docMk/>
      </pc:docMkLst>
      <pc:sldChg chg="modSp">
        <pc:chgData name="Rob Dillingham" userId="S::rob.dillingham@chichester.anglican.org::3d1f8c97-b393-4ca8-83ea-a3be59283410" providerId="AD" clId="Web-{64DFECA0-3C84-BD48-D4AA-56D313879D38}" dt="2023-04-21T09:26:24.671" v="28" actId="14100"/>
        <pc:sldMkLst>
          <pc:docMk/>
          <pc:sldMk cId="2885518642" sldId="256"/>
        </pc:sldMkLst>
        <pc:spChg chg="mod">
          <ac:chgData name="Rob Dillingham" userId="S::rob.dillingham@chichester.anglican.org::3d1f8c97-b393-4ca8-83ea-a3be59283410" providerId="AD" clId="Web-{64DFECA0-3C84-BD48-D4AA-56D313879D38}" dt="2023-04-21T09:26:24.671" v="28" actId="14100"/>
          <ac:spMkLst>
            <pc:docMk/>
            <pc:sldMk cId="2885518642" sldId="256"/>
            <ac:spMk id="20" creationId="{C9F32E62-93BA-C38E-FBA7-76EF98307D03}"/>
          </ac:spMkLst>
        </pc:spChg>
        <pc:cxnChg chg="mod">
          <ac:chgData name="Rob Dillingham" userId="S::rob.dillingham@chichester.anglican.org::3d1f8c97-b393-4ca8-83ea-a3be59283410" providerId="AD" clId="Web-{64DFECA0-3C84-BD48-D4AA-56D313879D38}" dt="2023-04-21T09:26:24.671" v="28" actId="14100"/>
          <ac:cxnSpMkLst>
            <pc:docMk/>
            <pc:sldMk cId="2885518642" sldId="256"/>
            <ac:cxnSpMk id="22" creationId="{6A0E2F31-87A1-6A92-4499-AC8C0BBC5CC7}"/>
          </ac:cxnSpMkLst>
        </pc:cxnChg>
        <pc:cxnChg chg="mod">
          <ac:chgData name="Rob Dillingham" userId="S::rob.dillingham@chichester.anglican.org::3d1f8c97-b393-4ca8-83ea-a3be59283410" providerId="AD" clId="Web-{64DFECA0-3C84-BD48-D4AA-56D313879D38}" dt="2023-04-21T09:26:24.671" v="28" actId="14100"/>
          <ac:cxnSpMkLst>
            <pc:docMk/>
            <pc:sldMk cId="2885518642" sldId="256"/>
            <ac:cxnSpMk id="27" creationId="{27990E3C-B845-419A-B5AD-2BC07EB139D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792EE-350E-E1B8-EDA5-B53BDD789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B8736-1509-2BE2-2D67-39A6A8D67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8E754-DD31-2731-7B10-107046244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18A-FEA2-48E3-96D2-A3415E62EBE4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E2D60-AD38-620F-786F-790747440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EB307-ADBD-0F02-B4A5-65C85280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41-421E-47AA-8C5C-61369C8F3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55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EDC8E-2BE7-8CC9-94DB-6998F4B7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8B531-53C8-C452-2770-52C930F36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B4A20-B5E5-4874-EDE2-1D2F9585C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18A-FEA2-48E3-96D2-A3415E62EBE4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3EC7D-DC82-89E2-26F8-FA7E33372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C495A-4FFC-0D44-A805-BCCE40C67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41-421E-47AA-8C5C-61369C8F3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7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E0CB79-F236-9A1A-67CD-26AAF7AA08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119AC2-1E4E-C81B-A141-C72C7574F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CCA04-E81A-1303-8621-E12EC47C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18A-FEA2-48E3-96D2-A3415E62EBE4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A8621-112E-AB01-D566-785015470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C8A46-10A9-9076-8A79-2CBC69E79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41-421E-47AA-8C5C-61369C8F3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24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DB31A-4382-76EC-9A1F-F1EE6920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B98DD-C5C9-F8F2-CF00-FB22FE35B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19087-F4C7-6D0A-5758-C0C22EB7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18A-FEA2-48E3-96D2-A3415E62EBE4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EC3DD-490F-5B43-2637-DF34415EC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B64EA-7F30-AFB8-EECA-F947AF273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41-421E-47AA-8C5C-61369C8F3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76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9D42-79F8-FE36-C1ED-9B8EF3C48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9C838-9438-3BDD-12C2-8FA87F623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811DE-B4D0-DA5C-BA3F-029B5ABF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18A-FEA2-48E3-96D2-A3415E62EBE4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9865A-CC21-F28C-7A08-3AF9213B2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92390-4047-CD6E-6218-7F902FCC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41-421E-47AA-8C5C-61369C8F3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79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02E96-CD80-2DB3-3CDE-C34DEA90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EBF3A-E2A2-802E-2832-411A15EE0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0DE4E-42F4-088C-DFD0-0B6524A2C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D3CA3-77AF-A42A-CF3F-82D339E91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18A-FEA2-48E3-96D2-A3415E62EBE4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C2F75B-52D6-0327-94B4-0822B598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9FFA1A-13BD-80EA-59BD-CD157101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41-421E-47AA-8C5C-61369C8F3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52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7AAA8-1C54-F979-91F9-6652E2A50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286B9-A427-6D84-FE80-8ACCBC535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C556E-0B70-FE79-F4D0-F49EA5E62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899DCE-D113-01FA-2333-17F1DF1F6B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5B9FDF-1EB1-2485-C846-114E6DC882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897071-1E65-F229-B2D7-C4067A6B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18A-FEA2-48E3-96D2-A3415E62EBE4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FF382A-B2A9-0458-29AA-1D2CC210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261E0E-729E-692E-C8E9-650822319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41-421E-47AA-8C5C-61369C8F3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3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7E42E-93F9-3BE1-8914-012AFA06B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C77B7-24DF-6949-7F5A-8FE4F96D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18A-FEA2-48E3-96D2-A3415E62EBE4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D8A06-AD7B-CBC5-D7F3-E213DC5B8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EA08A4-88E4-C3A1-C2F8-57709447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41-421E-47AA-8C5C-61369C8F3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20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ED0A30-3000-E6AF-D894-224CBB997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18A-FEA2-48E3-96D2-A3415E62EBE4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134425-B8F3-2156-0B5C-F82D14898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B57C1-3A1B-0514-AF1C-B309E64CB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41-421E-47AA-8C5C-61369C8F3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EF534-AC1B-872D-DECD-DD23DCAF4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F7C31-C383-223D-673F-714E0EC5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2A351-3E65-8F54-7AB6-FB384854F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28FAA-0FB6-EA17-F86F-42BCD9462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18A-FEA2-48E3-96D2-A3415E62EBE4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38873-47F9-6595-479D-8689379A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862D3-146A-18BC-AA31-6F0716338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41-421E-47AA-8C5C-61369C8F3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31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87FA-40C8-10A0-59B0-ED7EBD3EA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F23C57-AA54-1B3A-CFFB-16D10B4237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300FA-F1A7-1252-5382-018A8B622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9F72D-97C4-3A64-1C23-34C75D4AC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18A-FEA2-48E3-96D2-A3415E62EBE4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2B0DE-5307-F138-0C82-E88B5237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DDBE7-F7BD-9718-CED4-881B1D72A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41-421E-47AA-8C5C-61369C8F3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53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1EF23E-FF1A-F5DA-B263-CC387A083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4BEED-1B05-C08F-6C25-CEB7D6750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31C49-6363-3204-B4A8-80174D4BF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EC18A-FEA2-48E3-96D2-A3415E62EBE4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A6066-AB8F-9731-FECF-63F776510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35B0A-3C50-8E15-3779-2952AF3A8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BFA41-421E-47AA-8C5C-61369C8F3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1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3vrb2r79" TargetMode="External"/><Relationship Id="rId2" Type="http://schemas.openxmlformats.org/officeDocument/2006/relationships/hyperlink" Target="https://tinyurl.com/44hzwf3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8000">
              <a:schemeClr val="accent1">
                <a:lumMod val="20000"/>
                <a:lumOff val="80000"/>
                <a:alpha val="57000"/>
              </a:schemeClr>
            </a:gs>
            <a:gs pos="55000">
              <a:schemeClr val="accent5">
                <a:lumMod val="45000"/>
                <a:lumOff val="55000"/>
                <a:alpha val="39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8BDF9E-6766-570F-D5A5-4C7A18306A2D}"/>
              </a:ext>
            </a:extLst>
          </p:cNvPr>
          <p:cNvSpPr/>
          <p:nvPr/>
        </p:nvSpPr>
        <p:spPr>
          <a:xfrm>
            <a:off x="142721" y="3089030"/>
            <a:ext cx="1664202" cy="931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Advocate works through your application. Min </a:t>
            </a:r>
            <a:r>
              <a:rPr lang="en-GB" sz="1200" i="1" dirty="0"/>
              <a:t>6 weeks before closing date.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8CDDD28-3DD1-C21E-8CBF-7474824C9349}"/>
              </a:ext>
            </a:extLst>
          </p:cNvPr>
          <p:cNvSpPr/>
          <p:nvPr/>
        </p:nvSpPr>
        <p:spPr>
          <a:xfrm>
            <a:off x="2165747" y="2951008"/>
            <a:ext cx="2260817" cy="120769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You work on your application with your advocate to prepare your application for the committee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5A14684D-F41A-330B-5B43-CAC3F8D29066}"/>
              </a:ext>
            </a:extLst>
          </p:cNvPr>
          <p:cNvCxnSpPr>
            <a:cxnSpLocks/>
            <a:stCxn id="5" idx="4"/>
            <a:endCxn id="4" idx="2"/>
          </p:cNvCxnSpPr>
          <p:nvPr/>
        </p:nvCxnSpPr>
        <p:spPr>
          <a:xfrm rot="5400000" flipH="1">
            <a:off x="2066478" y="2929028"/>
            <a:ext cx="138022" cy="2321334"/>
          </a:xfrm>
          <a:prstGeom prst="curvedConnector3">
            <a:avLst>
              <a:gd name="adj1" fmla="val -1656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417B2AC-4518-2B34-550B-F6999E6B37DF}"/>
              </a:ext>
            </a:extLst>
          </p:cNvPr>
          <p:cNvCxnSpPr>
            <a:cxnSpLocks/>
            <a:stCxn id="4" idx="3"/>
            <a:endCxn id="5" idx="2"/>
          </p:cNvCxnSpPr>
          <p:nvPr/>
        </p:nvCxnSpPr>
        <p:spPr>
          <a:xfrm>
            <a:off x="1806923" y="3554857"/>
            <a:ext cx="3588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Decision 9">
            <a:extLst>
              <a:ext uri="{FF2B5EF4-FFF2-40B4-BE49-F238E27FC236}">
                <a16:creationId xmlns:a16="http://schemas.microsoft.com/office/drawing/2014/main" id="{7DB64ED9-36E5-93C1-457A-A92769B56A95}"/>
              </a:ext>
            </a:extLst>
          </p:cNvPr>
          <p:cNvSpPr/>
          <p:nvPr/>
        </p:nvSpPr>
        <p:spPr>
          <a:xfrm>
            <a:off x="4785388" y="2450915"/>
            <a:ext cx="3338729" cy="2207883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Final application considered by DMF committee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67F5BF7-3D72-74CD-24E0-22775E649B69}"/>
              </a:ext>
            </a:extLst>
          </p:cNvPr>
          <p:cNvCxnSpPr>
            <a:cxnSpLocks/>
            <a:stCxn id="5" idx="6"/>
            <a:endCxn id="10" idx="1"/>
          </p:cNvCxnSpPr>
          <p:nvPr/>
        </p:nvCxnSpPr>
        <p:spPr>
          <a:xfrm>
            <a:off x="4426564" y="3554857"/>
            <a:ext cx="3588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BAF71B6-9E11-5A3C-56A3-9C6CB3BEE657}"/>
              </a:ext>
            </a:extLst>
          </p:cNvPr>
          <p:cNvSpPr/>
          <p:nvPr/>
        </p:nvSpPr>
        <p:spPr>
          <a:xfrm>
            <a:off x="8650590" y="3089029"/>
            <a:ext cx="1828755" cy="9316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Committee approves application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60C3424-70BA-3891-E48E-BF5943A9BFB7}"/>
              </a:ext>
            </a:extLst>
          </p:cNvPr>
          <p:cNvSpPr/>
          <p:nvPr/>
        </p:nvSpPr>
        <p:spPr>
          <a:xfrm>
            <a:off x="5743073" y="763871"/>
            <a:ext cx="1423358" cy="11002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Application Does not continue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126B5A6-57B9-9CC7-BBE8-05594ACAA8B1}"/>
              </a:ext>
            </a:extLst>
          </p:cNvPr>
          <p:cNvCxnSpPr>
            <a:cxnSpLocks/>
            <a:stCxn id="10" idx="0"/>
            <a:endCxn id="16" idx="2"/>
          </p:cNvCxnSpPr>
          <p:nvPr/>
        </p:nvCxnSpPr>
        <p:spPr>
          <a:xfrm flipH="1" flipV="1">
            <a:off x="6454752" y="1864086"/>
            <a:ext cx="1" cy="586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9F32E62-93BA-C38E-FBA7-76EF98307D03}"/>
              </a:ext>
            </a:extLst>
          </p:cNvPr>
          <p:cNvSpPr/>
          <p:nvPr/>
        </p:nvSpPr>
        <p:spPr>
          <a:xfrm>
            <a:off x="228289" y="486842"/>
            <a:ext cx="3709358" cy="18421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/>
              <a:t>Start</a:t>
            </a:r>
          </a:p>
          <a:p>
            <a:pPr algn="ctr"/>
            <a:r>
              <a:rPr lang="en-GB" sz="1400" dirty="0"/>
              <a:t>Applicant makes contact with DMF Chair with request to apply and first draft of application.</a:t>
            </a:r>
          </a:p>
          <a:p>
            <a:pPr algn="ctr"/>
            <a:r>
              <a:rPr lang="en-GB" sz="1400" dirty="0"/>
              <a:t>Chair will either appoint advocate to work with you on application or reject your application.</a:t>
            </a:r>
          </a:p>
          <a:p>
            <a:pPr algn="ctr"/>
            <a:r>
              <a:rPr lang="en-GB" sz="1400" dirty="0">
                <a:cs typeface="Calibri"/>
              </a:rPr>
              <a:t>See </a:t>
            </a:r>
            <a:r>
              <a:rPr lang="en-GB" sz="1400" dirty="0">
                <a:ea typeface="+mn-lt"/>
                <a:cs typeface="+mn-lt"/>
                <a:hlinkClick r:id="rId2"/>
              </a:rPr>
              <a:t>https://tinyurl.com/44hzwf3w</a:t>
            </a:r>
            <a:r>
              <a:rPr lang="en-GB" sz="1400" dirty="0">
                <a:ea typeface="+mn-lt"/>
                <a:cs typeface="+mn-lt"/>
              </a:rPr>
              <a:t> for guidelines &amp; </a:t>
            </a:r>
            <a:r>
              <a:rPr lang="en-GB" sz="1400" dirty="0">
                <a:ea typeface="+mn-lt"/>
                <a:cs typeface="+mn-lt"/>
                <a:hlinkClick r:id="rId3"/>
              </a:rPr>
              <a:t>https://tinyurl.com/3vrb2r79</a:t>
            </a:r>
            <a:r>
              <a:rPr lang="en-GB" sz="1400" dirty="0">
                <a:ea typeface="+mn-lt"/>
                <a:cs typeface="+mn-lt"/>
              </a:rPr>
              <a:t> for application form </a:t>
            </a:r>
            <a:endParaRPr lang="en-GB" sz="1400" dirty="0">
              <a:cs typeface="Calibri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0E2F31-87A1-6A92-4499-AC8C0BBC5CC7}"/>
              </a:ext>
            </a:extLst>
          </p:cNvPr>
          <p:cNvCxnSpPr>
            <a:cxnSpLocks/>
            <a:stCxn id="20" idx="2"/>
            <a:endCxn id="4" idx="0"/>
          </p:cNvCxnSpPr>
          <p:nvPr/>
        </p:nvCxnSpPr>
        <p:spPr>
          <a:xfrm flipH="1">
            <a:off x="974822" y="2329006"/>
            <a:ext cx="1108146" cy="76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7990E3C-B845-419A-B5AD-2BC07EB139D7}"/>
              </a:ext>
            </a:extLst>
          </p:cNvPr>
          <p:cNvCxnSpPr>
            <a:stCxn id="20" idx="3"/>
            <a:endCxn id="16" idx="1"/>
          </p:cNvCxnSpPr>
          <p:nvPr/>
        </p:nvCxnSpPr>
        <p:spPr>
          <a:xfrm flipV="1">
            <a:off x="3937647" y="1313979"/>
            <a:ext cx="1805426" cy="93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96C79F8-012D-2C2E-3FA2-2F77EED7DF0F}"/>
              </a:ext>
            </a:extLst>
          </p:cNvPr>
          <p:cNvSpPr/>
          <p:nvPr/>
        </p:nvSpPr>
        <p:spPr>
          <a:xfrm>
            <a:off x="5498114" y="5361624"/>
            <a:ext cx="1913276" cy="868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Committee has additional questions and asks you to work with your advocate to resubmit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2A099BB-265A-3D63-404A-52CC3251E0F4}"/>
              </a:ext>
            </a:extLst>
          </p:cNvPr>
          <p:cNvCxnSpPr>
            <a:stCxn id="10" idx="2"/>
            <a:endCxn id="52" idx="0"/>
          </p:cNvCxnSpPr>
          <p:nvPr/>
        </p:nvCxnSpPr>
        <p:spPr>
          <a:xfrm flipH="1">
            <a:off x="6454752" y="4658798"/>
            <a:ext cx="1" cy="702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6756E10-3DF1-36E9-A363-43E453B6FD26}"/>
              </a:ext>
            </a:extLst>
          </p:cNvPr>
          <p:cNvCxnSpPr>
            <a:stCxn id="10" idx="3"/>
            <a:endCxn id="15" idx="1"/>
          </p:cNvCxnSpPr>
          <p:nvPr/>
        </p:nvCxnSpPr>
        <p:spPr>
          <a:xfrm flipV="1">
            <a:off x="8124117" y="3554856"/>
            <a:ext cx="52647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BBE98B7D-3FC1-C40D-940D-0A8C1CBB6660}"/>
              </a:ext>
            </a:extLst>
          </p:cNvPr>
          <p:cNvCxnSpPr>
            <a:stCxn id="52" idx="1"/>
            <a:endCxn id="5" idx="4"/>
          </p:cNvCxnSpPr>
          <p:nvPr/>
        </p:nvCxnSpPr>
        <p:spPr>
          <a:xfrm rot="10800000">
            <a:off x="3296156" y="4158707"/>
            <a:ext cx="2201958" cy="163702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C3F1935-B420-8E4A-7E5B-104C1BF8BBD9}"/>
              </a:ext>
            </a:extLst>
          </p:cNvPr>
          <p:cNvSpPr/>
          <p:nvPr/>
        </p:nvSpPr>
        <p:spPr>
          <a:xfrm>
            <a:off x="8387353" y="5056551"/>
            <a:ext cx="3491346" cy="14783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Congratulations</a:t>
            </a:r>
          </a:p>
          <a:p>
            <a:pPr algn="ctr"/>
            <a:r>
              <a:rPr lang="en-GB" sz="1400" dirty="0"/>
              <a:t>Your project can start and the funding is normally subject to some conditions. You will receive all information in a letter, normally sent by email, after the committee meet bi-</a:t>
            </a:r>
            <a:r>
              <a:rPr lang="en-GB" sz="1400" dirty="0" err="1"/>
              <a:t>annualy</a:t>
            </a:r>
            <a:r>
              <a:rPr lang="en-GB" sz="1400" dirty="0"/>
              <a:t>.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ED6C38C-D781-CA33-1B36-D0C299F8CDF4}"/>
              </a:ext>
            </a:extLst>
          </p:cNvPr>
          <p:cNvCxnSpPr>
            <a:stCxn id="15" idx="2"/>
            <a:endCxn id="59" idx="0"/>
          </p:cNvCxnSpPr>
          <p:nvPr/>
        </p:nvCxnSpPr>
        <p:spPr>
          <a:xfrm>
            <a:off x="9564968" y="4020683"/>
            <a:ext cx="568058" cy="1035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96BD2725-C7A1-0553-B27F-0CA7FA7B1F5D}"/>
              </a:ext>
            </a:extLst>
          </p:cNvPr>
          <p:cNvSpPr txBox="1"/>
          <p:nvPr/>
        </p:nvSpPr>
        <p:spPr>
          <a:xfrm>
            <a:off x="8085621" y="675109"/>
            <a:ext cx="40527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+mj-lt"/>
              </a:rPr>
              <a:t>Diocesan Mission Fund </a:t>
            </a:r>
          </a:p>
          <a:p>
            <a:r>
              <a:rPr lang="en-GB" sz="2800" b="1" dirty="0">
                <a:latin typeface="+mj-lt"/>
              </a:rPr>
              <a:t>Application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2885518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ef360d-b540-4bf1-aacc-1c5a96c6c88c" xsi:nil="true"/>
    <lcf76f155ced4ddcb4097134ff3c332f xmlns="00e357cc-4739-47b9-8bb7-bf4f3df7a842">
      <Terms xmlns="http://schemas.microsoft.com/office/infopath/2007/PartnerControls"/>
    </lcf76f155ced4ddcb4097134ff3c332f>
    <SharedWithUsers xmlns="156f2b76-5094-48f9-b3fe-4e6ab121edeb">
      <UserInfo>
        <DisplayName>Rob Dillingham</DisplayName>
        <AccountId>29</AccountId>
        <AccountType/>
      </UserInfo>
      <UserInfo>
        <DisplayName>Micaela Mitchell</DisplayName>
        <AccountId>14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2F3802FF9C58489709693CC3753FF5" ma:contentTypeVersion="14" ma:contentTypeDescription="Create a new document." ma:contentTypeScope="" ma:versionID="bf4f3d18fed081a28650ddc147f59a18">
  <xsd:schema xmlns:xsd="http://www.w3.org/2001/XMLSchema" xmlns:xs="http://www.w3.org/2001/XMLSchema" xmlns:p="http://schemas.microsoft.com/office/2006/metadata/properties" xmlns:ns2="00e357cc-4739-47b9-8bb7-bf4f3df7a842" xmlns:ns3="156f2b76-5094-48f9-b3fe-4e6ab121edeb" xmlns:ns4="d1ef360d-b540-4bf1-aacc-1c5a96c6c88c" targetNamespace="http://schemas.microsoft.com/office/2006/metadata/properties" ma:root="true" ma:fieldsID="8640b67cf903864439097c9e1e465c7d" ns2:_="" ns3:_="" ns4:_="">
    <xsd:import namespace="00e357cc-4739-47b9-8bb7-bf4f3df7a842"/>
    <xsd:import namespace="156f2b76-5094-48f9-b3fe-4e6ab121edeb"/>
    <xsd:import namespace="d1ef360d-b540-4bf1-aacc-1c5a96c6c8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357cc-4739-47b9-8bb7-bf4f3df7a8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6f54479-5ff5-4fc5-a8de-c3e2854720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6f2b76-5094-48f9-b3fe-4e6ab121ede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ef360d-b540-4bf1-aacc-1c5a96c6c88c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6ddc6bc-fc0a-4c2f-8e38-56abcaecdb83}" ma:internalName="TaxCatchAll" ma:showField="CatchAllData" ma:web="d1ef360d-b540-4bf1-aacc-1c5a96c6c8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9C27BC-1928-4BDA-95C7-AD37ADCB457A}">
  <ds:schemaRefs>
    <ds:schemaRef ds:uri="http://schemas.microsoft.com/office/2006/metadata/properties"/>
    <ds:schemaRef ds:uri="http://schemas.microsoft.com/office/infopath/2007/PartnerControls"/>
    <ds:schemaRef ds:uri="d1ef360d-b540-4bf1-aacc-1c5a96c6c88c"/>
    <ds:schemaRef ds:uri="00e357cc-4739-47b9-8bb7-bf4f3df7a842"/>
    <ds:schemaRef ds:uri="156f2b76-5094-48f9-b3fe-4e6ab121edeb"/>
  </ds:schemaRefs>
</ds:datastoreItem>
</file>

<file path=customXml/itemProps2.xml><?xml version="1.0" encoding="utf-8"?>
<ds:datastoreItem xmlns:ds="http://schemas.openxmlformats.org/officeDocument/2006/customXml" ds:itemID="{17237A4A-9465-4016-95B8-954A7F0C9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e357cc-4739-47b9-8bb7-bf4f3df7a842"/>
    <ds:schemaRef ds:uri="156f2b76-5094-48f9-b3fe-4e6ab121edeb"/>
    <ds:schemaRef ds:uri="d1ef360d-b540-4bf1-aacc-1c5a96c6c8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260620-D0D6-4E9A-8045-79A37A5E60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Dan Jenkins</cp:lastModifiedBy>
  <cp:revision>13</cp:revision>
  <dcterms:created xsi:type="dcterms:W3CDTF">2023-04-17T06:49:02Z</dcterms:created>
  <dcterms:modified xsi:type="dcterms:W3CDTF">2023-04-21T09:26:29Z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0x010100972F3802FF9C58489709693CC3753FF5</vt:lpwstr>
  </property>
  <property fmtid="{D5CDD505-2E9C-101B-9397-08002B2CF9AE}" pid="3" name="MediaServiceImageTags">
    <vt:lpwstr/>
  </property>
</Properties>
</file>